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80" r:id="rId19"/>
    <p:sldId id="279" r:id="rId20"/>
    <p:sldId id="278" r:id="rId21"/>
    <p:sldId id="277" r:id="rId22"/>
    <p:sldId id="274" r:id="rId23"/>
    <p:sldId id="276" r:id="rId24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3" d="100"/>
          <a:sy n="73" d="100"/>
        </p:scale>
        <p:origin x="594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DADFCEA-EFE3-4529-9592-B28065D43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D68012B3-5914-412F-95BB-6C79625358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FEB9C-2FB4-47FC-BB44-0CFA7C86F020}" type="datetimeFigureOut">
              <a:rPr lang="fr-FR" smtClean="0"/>
              <a:t>19/02/2018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99327769-1C92-4F9A-83D5-8E216C061B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5384E00-685F-43A1-9B4A-7B9E5FD57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E79FC-6E35-48D6-95FD-2599FAA82C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397371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1449F96A-3979-44B1-8677-7DF8713D5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F8B8A7D-4FDE-45C0-AB9E-38E761B6FC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E5957FE-0E41-436A-9D3B-0036FBB95C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0FEB9C-2FB4-47FC-BB44-0CFA7C86F020}" type="datetimeFigureOut">
              <a:rPr lang="fr-FR" smtClean="0"/>
              <a:t>19/02/2018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E7D0696-B06E-4A11-881F-A9DB31A5A1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EFB2931-0C96-49C5-A165-BFC9B91FF3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CE79FC-6E35-48D6-95FD-2599FAA82C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366400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 hidden="1">
            <a:extLst>
              <a:ext uri="{FF2B5EF4-FFF2-40B4-BE49-F238E27FC236}">
                <a16:creationId xmlns:a16="http://schemas.microsoft.com/office/drawing/2014/main" id="{82DCC7D8-F935-47B0-AFE5-E949DD535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9D88CEE1-9887-4783-81C5-C9D78C094AE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9481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 hidden="1">
            <a:extLst>
              <a:ext uri="{FF2B5EF4-FFF2-40B4-BE49-F238E27FC236}">
                <a16:creationId xmlns:a16="http://schemas.microsoft.com/office/drawing/2014/main" id="{B8BAA40C-EBC4-44D1-B4AB-24506D1129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fr-FR"/>
              <a:t>Orange Wholesale France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25BA96AA-269A-4ED3-BF4B-4391670E2F1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4572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 hidden="1">
            <a:extLst>
              <a:ext uri="{FF2B5EF4-FFF2-40B4-BE49-F238E27FC236}">
                <a16:creationId xmlns:a16="http://schemas.microsoft.com/office/drawing/2014/main" id="{AADBBA7E-9B45-4502-BD5C-4EDBCCB89F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Nos engagements </a:t>
            </a:r>
            <a:endParaRPr lang="fr-FR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55A80474-CC60-40F6-B477-0C29CA343C3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7098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 hidden="1">
            <a:extLst>
              <a:ext uri="{FF2B5EF4-FFF2-40B4-BE49-F238E27FC236}">
                <a16:creationId xmlns:a16="http://schemas.microsoft.com/office/drawing/2014/main" id="{5D558A46-CC14-4210-A4BB-6C71B3218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fr-FR"/>
              <a:t>Les clients de Orange Wholesafe France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D64AAAA9-1BF9-4053-93B5-1BF330A47F6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2577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 hidden="1">
            <a:extLst>
              <a:ext uri="{FF2B5EF4-FFF2-40B4-BE49-F238E27FC236}">
                <a16:creationId xmlns:a16="http://schemas.microsoft.com/office/drawing/2014/main" id="{D7BFC78D-8E71-43A5-BF2B-24D5403CD6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algn="ctr"/>
            <a:r>
              <a:rPr lang="en-US" sz="8000" b="1">
                <a:ln/>
                <a:solidFill>
                  <a:schemeClr val="accent4"/>
                </a:solidFill>
              </a:rPr>
              <a:t>Organisation du travail</a:t>
            </a:r>
            <a:endParaRPr lang="en-US" sz="8000" b="1" dirty="0">
              <a:ln/>
              <a:solidFill>
                <a:schemeClr val="accent4"/>
              </a:solidFill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52E9A932-10CF-4A1D-A2B0-8272AE373F5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0029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 hidden="1">
            <a:extLst>
              <a:ext uri="{FF2B5EF4-FFF2-40B4-BE49-F238E27FC236}">
                <a16:creationId xmlns:a16="http://schemas.microsoft.com/office/drawing/2014/main" id="{33C048F8-DA67-4E3A-84A7-08931C060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fr-FR"/>
              <a:t>Organisation du travail</a:t>
            </a:r>
            <a:endParaRPr lang="fr-FR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545EB935-B1B4-4207-B8BB-6D1EC86BE9A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0852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 hidden="1">
            <a:extLst>
              <a:ext uri="{FF2B5EF4-FFF2-40B4-BE49-F238E27FC236}">
                <a16:creationId xmlns:a16="http://schemas.microsoft.com/office/drawing/2014/main" id="{B1CA86DA-9FBC-485E-8B9E-C38D6BC37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 algn="ctr"/>
            <a:r>
              <a:rPr lang="en-US" sz="8000" b="1">
                <a:ln/>
                <a:solidFill>
                  <a:schemeClr val="accent4"/>
                </a:solidFill>
              </a:rPr>
              <a:t>Processus d’activités du service </a:t>
            </a:r>
            <a:endParaRPr lang="en-US" sz="8000" b="1" dirty="0">
              <a:ln/>
              <a:solidFill>
                <a:schemeClr val="accent4"/>
              </a:solidFill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1C819986-EC90-4300-8378-89ABCD6F428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9649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 hidden="1">
            <a:extLst>
              <a:ext uri="{FF2B5EF4-FFF2-40B4-BE49-F238E27FC236}">
                <a16:creationId xmlns:a16="http://schemas.microsoft.com/office/drawing/2014/main" id="{F77A4154-A8DC-488C-9731-F0A925FDC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fr-FR"/>
              <a:t>Processus d’activités du service</a:t>
            </a:r>
            <a:endParaRPr lang="fr-FR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84279F4F-CFF6-4DEF-B90E-B9D35C26CDD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7641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 hidden="1">
            <a:extLst>
              <a:ext uri="{FF2B5EF4-FFF2-40B4-BE49-F238E27FC236}">
                <a16:creationId xmlns:a16="http://schemas.microsoft.com/office/drawing/2014/main" id="{10476B0A-EBFE-42AC-AAF3-D9290A9BD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fr-FR"/>
              <a:t>Méthode de travail de l’équipe</a:t>
            </a:r>
            <a:endParaRPr lang="fr-FR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7BEB4DCE-0E2E-4BEA-AA77-15268DEDF9B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0768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 hidden="1">
            <a:extLst>
              <a:ext uri="{FF2B5EF4-FFF2-40B4-BE49-F238E27FC236}">
                <a16:creationId xmlns:a16="http://schemas.microsoft.com/office/drawing/2014/main" id="{A2F674B3-5CFD-4946-A73D-FF32CA0BE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algn="ctr"/>
            <a:r>
              <a:rPr lang="en-US" sz="8000" b="1">
                <a:solidFill>
                  <a:srgbClr val="FFC000"/>
                </a:solidFill>
              </a:rPr>
              <a:t>Projet Oscar</a:t>
            </a:r>
            <a:endParaRPr lang="en-US" sz="8000" b="1" dirty="0">
              <a:solidFill>
                <a:srgbClr val="FFC000"/>
              </a:solidFill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1D7DC1F2-6329-49EE-96E0-A80781C5A34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6380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 hidden="1">
            <a:extLst>
              <a:ext uri="{FF2B5EF4-FFF2-40B4-BE49-F238E27FC236}">
                <a16:creationId xmlns:a16="http://schemas.microsoft.com/office/drawing/2014/main" id="{93F829EE-9650-46D6-9179-52CE7D5D6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fr-FR"/>
              <a:t>Problématique</a:t>
            </a:r>
            <a:endParaRPr lang="fr-FR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40C207C1-85BF-46E9-83BA-6F4538599CC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7650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 hidden="1">
            <a:extLst>
              <a:ext uri="{FF2B5EF4-FFF2-40B4-BE49-F238E27FC236}">
                <a16:creationId xmlns:a16="http://schemas.microsoft.com/office/drawing/2014/main" id="{E235E370-0CEA-4B04-8592-C1F9B6493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algn="ctr"/>
            <a:r>
              <a:rPr lang="fr-FR"/>
              <a:t>Sommaire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24A51157-6D6F-46B4-AA9D-93C1F36F601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7274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 hidden="1">
            <a:extLst>
              <a:ext uri="{FF2B5EF4-FFF2-40B4-BE49-F238E27FC236}">
                <a16:creationId xmlns:a16="http://schemas.microsoft.com/office/drawing/2014/main" id="{C315E0DF-8B9A-4786-BD4F-5F292D16F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fr-FR"/>
              <a:t>1</a:t>
            </a:r>
            <a:r>
              <a:rPr lang="fr-FR" baseline="30000"/>
              <a:t>ère</a:t>
            </a:r>
            <a:r>
              <a:rPr lang="fr-FR"/>
              <a:t> phase ( Septembre – fin décembre )</a:t>
            </a:r>
            <a:endParaRPr lang="fr-FR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F9E993A7-2E3F-4DE1-8EBC-DAD9ACBD606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2220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 hidden="1">
            <a:extLst>
              <a:ext uri="{FF2B5EF4-FFF2-40B4-BE49-F238E27FC236}">
                <a16:creationId xmlns:a16="http://schemas.microsoft.com/office/drawing/2014/main" id="{71C920FF-41FC-4F50-AB5E-5C4166F9E7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fr-FR"/>
              <a:t>2ème phase ( janvier – fin février )</a:t>
            </a:r>
            <a:endParaRPr lang="fr-FR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123DA618-DE93-4368-B300-FEF838AD78F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3024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 hidden="1">
            <a:extLst>
              <a:ext uri="{FF2B5EF4-FFF2-40B4-BE49-F238E27FC236}">
                <a16:creationId xmlns:a16="http://schemas.microsoft.com/office/drawing/2014/main" id="{C56B53E2-F88C-41AC-A6DE-7CB718EA3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algn="ctr"/>
            <a:r>
              <a:rPr lang="en-US" sz="8000" b="1">
                <a:ln/>
                <a:solidFill>
                  <a:schemeClr val="accent4"/>
                </a:solidFill>
              </a:rPr>
              <a:t>Conclusion</a:t>
            </a:r>
            <a:endParaRPr lang="en-US" sz="8000" b="1" dirty="0">
              <a:ln/>
              <a:solidFill>
                <a:schemeClr val="accent4"/>
              </a:solidFill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1999F451-B749-4DB1-81FC-EB826E16C02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1583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 hidden="1">
            <a:extLst>
              <a:ext uri="{FF2B5EF4-FFF2-40B4-BE49-F238E27FC236}">
                <a16:creationId xmlns:a16="http://schemas.microsoft.com/office/drawing/2014/main" id="{DA10F617-B268-4C0A-B1A0-0A3777F838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fr-FR"/>
              <a:t>Conclusion</a:t>
            </a:r>
            <a:endParaRPr lang="fr-FR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D3418CC4-DB92-4F64-94A8-AED6155F7F9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4061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 hidden="1">
            <a:extLst>
              <a:ext uri="{FF2B5EF4-FFF2-40B4-BE49-F238E27FC236}">
                <a16:creationId xmlns:a16="http://schemas.microsoft.com/office/drawing/2014/main" id="{764ABE91-E111-46D3-99A0-2902D14A9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 algn="ctr"/>
            <a:r>
              <a:rPr lang="en-US" sz="8000" b="1">
                <a:ln/>
                <a:solidFill>
                  <a:schemeClr val="accent4"/>
                </a:solidFill>
              </a:rPr>
              <a:t>Présentation de l’entreprise</a:t>
            </a:r>
            <a:endParaRPr lang="en-US" sz="8000" b="1" dirty="0">
              <a:ln/>
              <a:solidFill>
                <a:schemeClr val="accent4"/>
              </a:solidFill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D96D4E7B-D7E4-4850-A264-43020E718BD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9527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 hidden="1">
            <a:extLst>
              <a:ext uri="{FF2B5EF4-FFF2-40B4-BE49-F238E27FC236}">
                <a16:creationId xmlns:a16="http://schemas.microsoft.com/office/drawing/2014/main" id="{7E1173BB-8BF8-4C10-98A3-C15313A39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fr-FR"/>
              <a:t>L’Entreprise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9ECCEE58-0B7B-4DBE-AAC1-D1DCA3F0E77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7104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 hidden="1">
            <a:extLst>
              <a:ext uri="{FF2B5EF4-FFF2-40B4-BE49-F238E27FC236}">
                <a16:creationId xmlns:a16="http://schemas.microsoft.com/office/drawing/2014/main" id="{8DE5890B-1621-4295-AC64-0883415AA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fr-FR"/>
              <a:t>Histoire 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FA038646-2C83-4B8B-9E1A-C4BBD0E2F48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6200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 hidden="1">
            <a:extLst>
              <a:ext uri="{FF2B5EF4-FFF2-40B4-BE49-F238E27FC236}">
                <a16:creationId xmlns:a16="http://schemas.microsoft.com/office/drawing/2014/main" id="{6B7963F5-CA45-473E-B274-9493C3462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fr-FR"/>
              <a:t>Orange dans le monde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4AC45542-603E-455E-A3AA-5C05C7E85E6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4758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 hidden="1">
            <a:extLst>
              <a:ext uri="{FF2B5EF4-FFF2-40B4-BE49-F238E27FC236}">
                <a16:creationId xmlns:a16="http://schemas.microsoft.com/office/drawing/2014/main" id="{2CB8D0A5-B7DC-45BE-B3FD-D1240F6186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 algn="ctr"/>
            <a:r>
              <a:rPr lang="en-US" sz="8000" b="1">
                <a:ln/>
                <a:solidFill>
                  <a:schemeClr val="accent4"/>
                </a:solidFill>
              </a:rPr>
              <a:t>Processus de fonctionnement</a:t>
            </a:r>
            <a:endParaRPr lang="en-US" sz="8000" b="1" dirty="0">
              <a:ln/>
              <a:solidFill>
                <a:schemeClr val="accent4"/>
              </a:solidFill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592C4445-2F32-4BC5-A036-57682F21ACA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7936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 hidden="1">
            <a:extLst>
              <a:ext uri="{FF2B5EF4-FFF2-40B4-BE49-F238E27FC236}">
                <a16:creationId xmlns:a16="http://schemas.microsoft.com/office/drawing/2014/main" id="{13CACFD6-3BCC-42CD-9E3A-04CD3A661D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fr-FR"/>
              <a:t>Orange Wholesale France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C622C57F-DCA2-412B-A128-9D0813ABD47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3273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 hidden="1">
            <a:extLst>
              <a:ext uri="{FF2B5EF4-FFF2-40B4-BE49-F238E27FC236}">
                <a16:creationId xmlns:a16="http://schemas.microsoft.com/office/drawing/2014/main" id="{22FC7DAF-F89B-466A-B33F-19F5D8B36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fr-FR"/>
              <a:t>Histoire de Orange Wholesale France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0EEB9FDA-2531-4EE5-A160-28EF56672B2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696130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</TotalTime>
  <Words>72</Words>
  <Application>Microsoft Office PowerPoint</Application>
  <PresentationFormat>Grand écran</PresentationFormat>
  <Paragraphs>22</Paragraphs>
  <Slides>23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23</vt:i4>
      </vt:variant>
    </vt:vector>
  </HeadingPairs>
  <TitlesOfParts>
    <vt:vector size="27" baseType="lpstr">
      <vt:lpstr>Arial</vt:lpstr>
      <vt:lpstr>Calibri</vt:lpstr>
      <vt:lpstr>Calibri Light</vt:lpstr>
      <vt:lpstr>Thème Office</vt:lpstr>
      <vt:lpstr>Présentation PowerPoint</vt:lpstr>
      <vt:lpstr>Sommaire</vt:lpstr>
      <vt:lpstr>Présentation de l’entreprise</vt:lpstr>
      <vt:lpstr>L’Entreprise</vt:lpstr>
      <vt:lpstr>Histoire </vt:lpstr>
      <vt:lpstr>Orange dans le monde</vt:lpstr>
      <vt:lpstr>Processus de fonctionnement</vt:lpstr>
      <vt:lpstr>Orange Wholesale France</vt:lpstr>
      <vt:lpstr>Histoire de Orange Wholesale France</vt:lpstr>
      <vt:lpstr>Orange Wholesale France</vt:lpstr>
      <vt:lpstr>Nos engagements </vt:lpstr>
      <vt:lpstr>Les clients de Orange Wholesafe France</vt:lpstr>
      <vt:lpstr>Organisation du travail</vt:lpstr>
      <vt:lpstr>Organisation du travail</vt:lpstr>
      <vt:lpstr>Processus d’activités du service </vt:lpstr>
      <vt:lpstr>Processus d’activités du service</vt:lpstr>
      <vt:lpstr>Méthode de travail de l’équipe</vt:lpstr>
      <vt:lpstr>Projet Oscar</vt:lpstr>
      <vt:lpstr>Problématique</vt:lpstr>
      <vt:lpstr>1ère phase ( Septembre – fin décembre )</vt:lpstr>
      <vt:lpstr>2ème phase ( janvier – fin février )</vt:lpstr>
      <vt:lpstr>Conclusion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Raimon</dc:creator>
  <cp:lastModifiedBy>Raimon</cp:lastModifiedBy>
  <cp:revision>3</cp:revision>
  <dcterms:created xsi:type="dcterms:W3CDTF">2018-01-23T18:15:35Z</dcterms:created>
  <dcterms:modified xsi:type="dcterms:W3CDTF">2018-02-19T00:37:34Z</dcterms:modified>
</cp:coreProperties>
</file>